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3"/>
  </p:notesMasterIdLst>
  <p:sldIdLst>
    <p:sldId id="257" r:id="rId2"/>
  </p:sldIdLst>
  <p:sldSz cx="10583863" cy="7775575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449">
          <p15:clr>
            <a:srgbClr val="A4A3A4"/>
          </p15:clr>
        </p15:guide>
        <p15:guide id="2" pos="333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3F71"/>
    <a:srgbClr val="EA9010"/>
    <a:srgbClr val="A3DAF7"/>
    <a:srgbClr val="2462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1704" y="78"/>
      </p:cViewPr>
      <p:guideLst>
        <p:guide orient="horz" pos="2449"/>
        <p:guide pos="333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095684" y="685800"/>
            <a:ext cx="46674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60787" y="3251679"/>
            <a:ext cx="9862500" cy="1272600"/>
          </a:xfrm>
          <a:prstGeom prst="rect">
            <a:avLst/>
          </a:prstGeom>
        </p:spPr>
        <p:txBody>
          <a:bodyPr spcFirstLastPara="1" wrap="square" lIns="116625" tIns="116625" rIns="116625" bIns="1166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1pPr>
            <a:lvl2pPr lvl="1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2pPr>
            <a:lvl3pPr lvl="2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3pPr>
            <a:lvl4pPr lvl="3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4pPr>
            <a:lvl5pPr lvl="4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5pPr>
            <a:lvl6pPr lvl="5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6pPr>
            <a:lvl7pPr lvl="6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7pPr>
            <a:lvl8pPr lvl="7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8pPr>
            <a:lvl9pPr lvl="8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9806703" y="7049903"/>
            <a:ext cx="635100" cy="594900"/>
          </a:xfrm>
          <a:prstGeom prst="rect">
            <a:avLst/>
          </a:prstGeom>
        </p:spPr>
        <p:txBody>
          <a:bodyPr spcFirstLastPara="1" wrap="square" lIns="116625" tIns="116625" rIns="116625" bIns="1166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9806703" y="7049903"/>
            <a:ext cx="635100" cy="594900"/>
          </a:xfrm>
          <a:prstGeom prst="rect">
            <a:avLst/>
          </a:prstGeom>
        </p:spPr>
        <p:txBody>
          <a:bodyPr spcFirstLastPara="1" wrap="square" lIns="116625" tIns="116625" rIns="116625" bIns="1166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60787" y="672794"/>
            <a:ext cx="9862500" cy="865800"/>
          </a:xfrm>
          <a:prstGeom prst="rect">
            <a:avLst/>
          </a:prstGeom>
        </p:spPr>
        <p:txBody>
          <a:bodyPr spcFirstLastPara="1" wrap="square" lIns="116625" tIns="116625" rIns="116625" bIns="1166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60787" y="1742324"/>
            <a:ext cx="9862500" cy="5165100"/>
          </a:xfrm>
          <a:prstGeom prst="rect">
            <a:avLst/>
          </a:prstGeom>
        </p:spPr>
        <p:txBody>
          <a:bodyPr spcFirstLastPara="1" wrap="square" lIns="116625" tIns="116625" rIns="116625" bIns="116625" anchor="t" anchorCtr="0">
            <a:normAutofit/>
          </a:bodyPr>
          <a:lstStyle>
            <a:lvl1pPr marL="457200" lvl="0" indent="-374650">
              <a:spcBef>
                <a:spcPts val="0"/>
              </a:spcBef>
              <a:spcAft>
                <a:spcPts val="0"/>
              </a:spcAft>
              <a:buSzPts val="2300"/>
              <a:buChar char="●"/>
              <a:defRPr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9806703" y="7049903"/>
            <a:ext cx="635100" cy="594900"/>
          </a:xfrm>
          <a:prstGeom prst="rect">
            <a:avLst/>
          </a:prstGeom>
        </p:spPr>
        <p:txBody>
          <a:bodyPr spcFirstLastPara="1" wrap="square" lIns="116625" tIns="116625" rIns="116625" bIns="1166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60787" y="672794"/>
            <a:ext cx="9862500" cy="865800"/>
          </a:xfrm>
          <a:prstGeom prst="rect">
            <a:avLst/>
          </a:prstGeom>
        </p:spPr>
        <p:txBody>
          <a:bodyPr spcFirstLastPara="1" wrap="square" lIns="116625" tIns="116625" rIns="116625" bIns="1166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60787" y="1742324"/>
            <a:ext cx="4629900" cy="5165100"/>
          </a:xfrm>
          <a:prstGeom prst="rect">
            <a:avLst/>
          </a:prstGeom>
        </p:spPr>
        <p:txBody>
          <a:bodyPr spcFirstLastPara="1" wrap="square" lIns="116625" tIns="116625" rIns="116625" bIns="1166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1pPr>
            <a:lvl2pPr marL="914400" lvl="1" indent="-32385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marL="1371600" lvl="2" indent="-32385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marL="1828800" lvl="3" indent="-32385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marL="2286000" lvl="4" indent="-32385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marL="2743200" lvl="5" indent="-32385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marL="3200400" lvl="6" indent="-32385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marL="3657600" lvl="7" indent="-32385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marL="4114800" lvl="8" indent="-32385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5593408" y="1742324"/>
            <a:ext cx="4629900" cy="5165100"/>
          </a:xfrm>
          <a:prstGeom prst="rect">
            <a:avLst/>
          </a:prstGeom>
        </p:spPr>
        <p:txBody>
          <a:bodyPr spcFirstLastPara="1" wrap="square" lIns="116625" tIns="116625" rIns="116625" bIns="1166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1pPr>
            <a:lvl2pPr marL="914400" lvl="1" indent="-32385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marL="1371600" lvl="2" indent="-32385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marL="1828800" lvl="3" indent="-32385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marL="2286000" lvl="4" indent="-32385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marL="2743200" lvl="5" indent="-32385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marL="3200400" lvl="6" indent="-32385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marL="3657600" lvl="7" indent="-32385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marL="4114800" lvl="8" indent="-32385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9806703" y="7049903"/>
            <a:ext cx="635100" cy="594900"/>
          </a:xfrm>
          <a:prstGeom prst="rect">
            <a:avLst/>
          </a:prstGeom>
        </p:spPr>
        <p:txBody>
          <a:bodyPr spcFirstLastPara="1" wrap="square" lIns="116625" tIns="116625" rIns="116625" bIns="1166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60787" y="672794"/>
            <a:ext cx="9862500" cy="865800"/>
          </a:xfrm>
          <a:prstGeom prst="rect">
            <a:avLst/>
          </a:prstGeom>
        </p:spPr>
        <p:txBody>
          <a:bodyPr spcFirstLastPara="1" wrap="square" lIns="116625" tIns="116625" rIns="116625" bIns="1166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9806703" y="7049903"/>
            <a:ext cx="635100" cy="594900"/>
          </a:xfrm>
          <a:prstGeom prst="rect">
            <a:avLst/>
          </a:prstGeom>
        </p:spPr>
        <p:txBody>
          <a:bodyPr spcFirstLastPara="1" wrap="square" lIns="116625" tIns="116625" rIns="116625" bIns="1166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60787" y="839962"/>
            <a:ext cx="3250200" cy="1142400"/>
          </a:xfrm>
          <a:prstGeom prst="rect">
            <a:avLst/>
          </a:prstGeom>
        </p:spPr>
        <p:txBody>
          <a:bodyPr spcFirstLastPara="1" wrap="square" lIns="116625" tIns="116625" rIns="116625" bIns="1166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100"/>
              <a:buNone/>
              <a:defRPr sz="3100"/>
            </a:lvl1pPr>
            <a:lvl2pPr lvl="1">
              <a:spcBef>
                <a:spcPts val="0"/>
              </a:spcBef>
              <a:spcAft>
                <a:spcPts val="0"/>
              </a:spcAft>
              <a:buSzPts val="3100"/>
              <a:buNone/>
              <a:defRPr sz="3100"/>
            </a:lvl2pPr>
            <a:lvl3pPr lvl="2">
              <a:spcBef>
                <a:spcPts val="0"/>
              </a:spcBef>
              <a:spcAft>
                <a:spcPts val="0"/>
              </a:spcAft>
              <a:buSzPts val="3100"/>
              <a:buNone/>
              <a:defRPr sz="3100"/>
            </a:lvl3pPr>
            <a:lvl4pPr lvl="3">
              <a:spcBef>
                <a:spcPts val="0"/>
              </a:spcBef>
              <a:spcAft>
                <a:spcPts val="0"/>
              </a:spcAft>
              <a:buSzPts val="3100"/>
              <a:buNone/>
              <a:defRPr sz="3100"/>
            </a:lvl4pPr>
            <a:lvl5pPr lvl="4">
              <a:spcBef>
                <a:spcPts val="0"/>
              </a:spcBef>
              <a:spcAft>
                <a:spcPts val="0"/>
              </a:spcAft>
              <a:buSzPts val="3100"/>
              <a:buNone/>
              <a:defRPr sz="3100"/>
            </a:lvl5pPr>
            <a:lvl6pPr lvl="5">
              <a:spcBef>
                <a:spcPts val="0"/>
              </a:spcBef>
              <a:spcAft>
                <a:spcPts val="0"/>
              </a:spcAft>
              <a:buSzPts val="3100"/>
              <a:buNone/>
              <a:defRPr sz="3100"/>
            </a:lvl6pPr>
            <a:lvl7pPr lvl="6">
              <a:spcBef>
                <a:spcPts val="0"/>
              </a:spcBef>
              <a:spcAft>
                <a:spcPts val="0"/>
              </a:spcAft>
              <a:buSzPts val="3100"/>
              <a:buNone/>
              <a:defRPr sz="3100"/>
            </a:lvl7pPr>
            <a:lvl8pPr lvl="7">
              <a:spcBef>
                <a:spcPts val="0"/>
              </a:spcBef>
              <a:spcAft>
                <a:spcPts val="0"/>
              </a:spcAft>
              <a:buSzPts val="3100"/>
              <a:buNone/>
              <a:defRPr sz="3100"/>
            </a:lvl8pPr>
            <a:lvl9pPr lvl="8">
              <a:spcBef>
                <a:spcPts val="0"/>
              </a:spcBef>
              <a:spcAft>
                <a:spcPts val="0"/>
              </a:spcAft>
              <a:buSzPts val="3100"/>
              <a:buNone/>
              <a:defRPr sz="31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60787" y="2100813"/>
            <a:ext cx="3250200" cy="4806600"/>
          </a:xfrm>
          <a:prstGeom prst="rect">
            <a:avLst/>
          </a:prstGeom>
        </p:spPr>
        <p:txBody>
          <a:bodyPr spcFirstLastPara="1" wrap="square" lIns="116625" tIns="116625" rIns="116625" bIns="116625" anchor="t" anchorCtr="0">
            <a:normAutofit/>
          </a:bodyPr>
          <a:lstStyle>
            <a:lvl1pPr marL="457200" lvl="0" indent="-32385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marL="914400" lvl="1" indent="-32385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marL="1371600" lvl="2" indent="-32385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marL="1828800" lvl="3" indent="-32385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marL="2286000" lvl="4" indent="-32385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marL="2743200" lvl="5" indent="-32385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marL="3200400" lvl="6" indent="-32385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marL="3657600" lvl="7" indent="-32385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marL="4114800" lvl="8" indent="-32385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9806703" y="7049903"/>
            <a:ext cx="635100" cy="594900"/>
          </a:xfrm>
          <a:prstGeom prst="rect">
            <a:avLst/>
          </a:prstGeom>
        </p:spPr>
        <p:txBody>
          <a:bodyPr spcFirstLastPara="1" wrap="square" lIns="116625" tIns="116625" rIns="116625" bIns="1166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567455" y="680542"/>
            <a:ext cx="7370700" cy="6184500"/>
          </a:xfrm>
          <a:prstGeom prst="rect">
            <a:avLst/>
          </a:prstGeom>
        </p:spPr>
        <p:txBody>
          <a:bodyPr spcFirstLastPara="1" wrap="square" lIns="116625" tIns="116625" rIns="116625" bIns="1166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1pPr>
            <a:lvl2pPr lvl="1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2pPr>
            <a:lvl3pPr lvl="2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3pPr>
            <a:lvl4pPr lvl="3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4pPr>
            <a:lvl5pPr lvl="4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5pPr>
            <a:lvl6pPr lvl="5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6pPr>
            <a:lvl7pPr lvl="6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7pPr>
            <a:lvl8pPr lvl="7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8pPr>
            <a:lvl9pPr lvl="8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9806703" y="7049903"/>
            <a:ext cx="635100" cy="594900"/>
          </a:xfrm>
          <a:prstGeom prst="rect">
            <a:avLst/>
          </a:prstGeom>
        </p:spPr>
        <p:txBody>
          <a:bodyPr spcFirstLastPara="1" wrap="square" lIns="116625" tIns="116625" rIns="116625" bIns="1166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292000" y="-189"/>
            <a:ext cx="5292000" cy="7776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16625" tIns="116625" rIns="116625" bIns="1166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307311" y="1864328"/>
            <a:ext cx="4682100" cy="2241000"/>
          </a:xfrm>
          <a:prstGeom prst="rect">
            <a:avLst/>
          </a:prstGeom>
        </p:spPr>
        <p:txBody>
          <a:bodyPr spcFirstLastPara="1" wrap="square" lIns="116625" tIns="116625" rIns="116625" bIns="1166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307311" y="4237720"/>
            <a:ext cx="4682100" cy="1867200"/>
          </a:xfrm>
          <a:prstGeom prst="rect">
            <a:avLst/>
          </a:prstGeom>
        </p:spPr>
        <p:txBody>
          <a:bodyPr spcFirstLastPara="1" wrap="square" lIns="116625" tIns="116625" rIns="116625" bIns="1166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5717374" y="1094665"/>
            <a:ext cx="4441200" cy="5586300"/>
          </a:xfrm>
          <a:prstGeom prst="rect">
            <a:avLst/>
          </a:prstGeom>
        </p:spPr>
        <p:txBody>
          <a:bodyPr spcFirstLastPara="1" wrap="square" lIns="116625" tIns="116625" rIns="116625" bIns="116625" anchor="ctr" anchorCtr="0">
            <a:normAutofit/>
          </a:bodyPr>
          <a:lstStyle>
            <a:lvl1pPr marL="457200" lvl="0" indent="-374650">
              <a:spcBef>
                <a:spcPts val="0"/>
              </a:spcBef>
              <a:spcAft>
                <a:spcPts val="0"/>
              </a:spcAft>
              <a:buSzPts val="2300"/>
              <a:buChar char="●"/>
              <a:defRPr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9806703" y="7049903"/>
            <a:ext cx="635100" cy="594900"/>
          </a:xfrm>
          <a:prstGeom prst="rect">
            <a:avLst/>
          </a:prstGeom>
        </p:spPr>
        <p:txBody>
          <a:bodyPr spcFirstLastPara="1" wrap="square" lIns="116625" tIns="116625" rIns="116625" bIns="1166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60787" y="6395830"/>
            <a:ext cx="6943500" cy="914700"/>
          </a:xfrm>
          <a:prstGeom prst="rect">
            <a:avLst/>
          </a:prstGeom>
        </p:spPr>
        <p:txBody>
          <a:bodyPr spcFirstLastPara="1" wrap="square" lIns="116625" tIns="116625" rIns="116625" bIns="1166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9806703" y="7049903"/>
            <a:ext cx="635100" cy="594900"/>
          </a:xfrm>
          <a:prstGeom prst="rect">
            <a:avLst/>
          </a:prstGeom>
        </p:spPr>
        <p:txBody>
          <a:bodyPr spcFirstLastPara="1" wrap="square" lIns="116625" tIns="116625" rIns="116625" bIns="1166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60787" y="1672252"/>
            <a:ext cx="9862500" cy="2968500"/>
          </a:xfrm>
          <a:prstGeom prst="rect">
            <a:avLst/>
          </a:prstGeom>
        </p:spPr>
        <p:txBody>
          <a:bodyPr spcFirstLastPara="1" wrap="square" lIns="116625" tIns="116625" rIns="116625" bIns="1166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5300"/>
              <a:buNone/>
              <a:defRPr sz="15300"/>
            </a:lvl1pPr>
            <a:lvl2pPr lvl="1" algn="ctr">
              <a:spcBef>
                <a:spcPts val="0"/>
              </a:spcBef>
              <a:spcAft>
                <a:spcPts val="0"/>
              </a:spcAft>
              <a:buSzPts val="15300"/>
              <a:buNone/>
              <a:defRPr sz="15300"/>
            </a:lvl2pPr>
            <a:lvl3pPr lvl="2" algn="ctr">
              <a:spcBef>
                <a:spcPts val="0"/>
              </a:spcBef>
              <a:spcAft>
                <a:spcPts val="0"/>
              </a:spcAft>
              <a:buSzPts val="15300"/>
              <a:buNone/>
              <a:defRPr sz="15300"/>
            </a:lvl3pPr>
            <a:lvl4pPr lvl="3" algn="ctr">
              <a:spcBef>
                <a:spcPts val="0"/>
              </a:spcBef>
              <a:spcAft>
                <a:spcPts val="0"/>
              </a:spcAft>
              <a:buSzPts val="15300"/>
              <a:buNone/>
              <a:defRPr sz="15300"/>
            </a:lvl4pPr>
            <a:lvl5pPr lvl="4" algn="ctr">
              <a:spcBef>
                <a:spcPts val="0"/>
              </a:spcBef>
              <a:spcAft>
                <a:spcPts val="0"/>
              </a:spcAft>
              <a:buSzPts val="15300"/>
              <a:buNone/>
              <a:defRPr sz="15300"/>
            </a:lvl5pPr>
            <a:lvl6pPr lvl="5" algn="ctr">
              <a:spcBef>
                <a:spcPts val="0"/>
              </a:spcBef>
              <a:spcAft>
                <a:spcPts val="0"/>
              </a:spcAft>
              <a:buSzPts val="15300"/>
              <a:buNone/>
              <a:defRPr sz="15300"/>
            </a:lvl6pPr>
            <a:lvl7pPr lvl="6" algn="ctr">
              <a:spcBef>
                <a:spcPts val="0"/>
              </a:spcBef>
              <a:spcAft>
                <a:spcPts val="0"/>
              </a:spcAft>
              <a:buSzPts val="15300"/>
              <a:buNone/>
              <a:defRPr sz="15300"/>
            </a:lvl7pPr>
            <a:lvl8pPr lvl="7" algn="ctr">
              <a:spcBef>
                <a:spcPts val="0"/>
              </a:spcBef>
              <a:spcAft>
                <a:spcPts val="0"/>
              </a:spcAft>
              <a:buSzPts val="15300"/>
              <a:buNone/>
              <a:defRPr sz="15300"/>
            </a:lvl8pPr>
            <a:lvl9pPr lvl="8" algn="ctr">
              <a:spcBef>
                <a:spcPts val="0"/>
              </a:spcBef>
              <a:spcAft>
                <a:spcPts val="0"/>
              </a:spcAft>
              <a:buSzPts val="15300"/>
              <a:buNone/>
              <a:defRPr sz="153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60787" y="4765569"/>
            <a:ext cx="9862500" cy="1966500"/>
          </a:xfrm>
          <a:prstGeom prst="rect">
            <a:avLst/>
          </a:prstGeom>
        </p:spPr>
        <p:txBody>
          <a:bodyPr spcFirstLastPara="1" wrap="square" lIns="116625" tIns="116625" rIns="116625" bIns="116625" anchor="t" anchorCtr="0">
            <a:normAutofit/>
          </a:bodyPr>
          <a:lstStyle>
            <a:lvl1pPr marL="457200" lvl="0" indent="-374650" algn="ctr">
              <a:spcBef>
                <a:spcPts val="0"/>
              </a:spcBef>
              <a:spcAft>
                <a:spcPts val="0"/>
              </a:spcAft>
              <a:buSzPts val="2300"/>
              <a:buChar char="●"/>
              <a:defRPr/>
            </a:lvl1pPr>
            <a:lvl2pPr marL="914400" lvl="1" indent="-342900" algn="ctr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marL="1371600" lvl="2" indent="-342900" algn="ctr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marL="1828800" lvl="3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algn="ctr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 algn="ctr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ctr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 algn="ctr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9806703" y="7049903"/>
            <a:ext cx="635100" cy="594900"/>
          </a:xfrm>
          <a:prstGeom prst="rect">
            <a:avLst/>
          </a:prstGeom>
        </p:spPr>
        <p:txBody>
          <a:bodyPr spcFirstLastPara="1" wrap="square" lIns="116625" tIns="116625" rIns="116625" bIns="1166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60787" y="672794"/>
            <a:ext cx="9862500" cy="86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6625" tIns="116625" rIns="116625" bIns="1166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60787" y="1742324"/>
            <a:ext cx="9862500" cy="51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6625" tIns="116625" rIns="116625" bIns="116625" anchor="t" anchorCtr="0">
            <a:normAutofit/>
          </a:bodyPr>
          <a:lstStyle>
            <a:lvl1pPr marL="457200" lvl="0" indent="-3746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300"/>
              <a:buChar char="●"/>
              <a:defRPr sz="2300">
                <a:solidFill>
                  <a:schemeClr val="dk2"/>
                </a:solidFill>
              </a:defRPr>
            </a:lvl1pPr>
            <a:lvl2pPr marL="914400" lvl="1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○"/>
              <a:defRPr sz="1800">
                <a:solidFill>
                  <a:schemeClr val="dk2"/>
                </a:solidFill>
              </a:defRPr>
            </a:lvl2pPr>
            <a:lvl3pPr marL="1371600" lvl="2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 sz="1800">
                <a:solidFill>
                  <a:schemeClr val="dk2"/>
                </a:solidFill>
              </a:defRPr>
            </a:lvl3pPr>
            <a:lvl4pPr marL="1828800" lvl="3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4pPr>
            <a:lvl5pPr marL="2286000" lvl="4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○"/>
              <a:defRPr sz="1800">
                <a:solidFill>
                  <a:schemeClr val="dk2"/>
                </a:solidFill>
              </a:defRPr>
            </a:lvl5pPr>
            <a:lvl6pPr marL="2743200" lvl="5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 sz="1800">
                <a:solidFill>
                  <a:schemeClr val="dk2"/>
                </a:solidFill>
              </a:defRPr>
            </a:lvl6pPr>
            <a:lvl7pPr marL="3200400" lvl="6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7pPr>
            <a:lvl8pPr marL="3657600" lvl="7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○"/>
              <a:defRPr sz="1800">
                <a:solidFill>
                  <a:schemeClr val="dk2"/>
                </a:solidFill>
              </a:defRPr>
            </a:lvl8pPr>
            <a:lvl9pPr marL="4114800" lvl="8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9806703" y="7049903"/>
            <a:ext cx="635100" cy="59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6625" tIns="116625" rIns="116625" bIns="116625" anchor="ctr" anchorCtr="0">
            <a:normAutofit/>
          </a:bodyPr>
          <a:lstStyle>
            <a:lvl1pPr lvl="0" algn="r">
              <a:buNone/>
              <a:defRPr sz="1300">
                <a:solidFill>
                  <a:schemeClr val="dk2"/>
                </a:solidFill>
              </a:defRPr>
            </a:lvl1pPr>
            <a:lvl2pPr lvl="1" algn="r">
              <a:buNone/>
              <a:defRPr sz="1300">
                <a:solidFill>
                  <a:schemeClr val="dk2"/>
                </a:solidFill>
              </a:defRPr>
            </a:lvl2pPr>
            <a:lvl3pPr lvl="2" algn="r">
              <a:buNone/>
              <a:defRPr sz="1300">
                <a:solidFill>
                  <a:schemeClr val="dk2"/>
                </a:solidFill>
              </a:defRPr>
            </a:lvl3pPr>
            <a:lvl4pPr lvl="3" algn="r">
              <a:buNone/>
              <a:defRPr sz="1300">
                <a:solidFill>
                  <a:schemeClr val="dk2"/>
                </a:solidFill>
              </a:defRPr>
            </a:lvl4pPr>
            <a:lvl5pPr lvl="4" algn="r">
              <a:buNone/>
              <a:defRPr sz="1300">
                <a:solidFill>
                  <a:schemeClr val="dk2"/>
                </a:solidFill>
              </a:defRPr>
            </a:lvl5pPr>
            <a:lvl6pPr lvl="5" algn="r">
              <a:buNone/>
              <a:defRPr sz="1300">
                <a:solidFill>
                  <a:schemeClr val="dk2"/>
                </a:solidFill>
              </a:defRPr>
            </a:lvl6pPr>
            <a:lvl7pPr lvl="6" algn="r">
              <a:buNone/>
              <a:defRPr sz="1300">
                <a:solidFill>
                  <a:schemeClr val="dk2"/>
                </a:solidFill>
              </a:defRPr>
            </a:lvl7pPr>
            <a:lvl8pPr lvl="7" algn="r">
              <a:buNone/>
              <a:defRPr sz="1300">
                <a:solidFill>
                  <a:schemeClr val="dk2"/>
                </a:solidFill>
              </a:defRPr>
            </a:lvl8pPr>
            <a:lvl9pPr lvl="8" algn="r">
              <a:buNone/>
              <a:defRPr sz="13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5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: afgeronde hoeken 2">
            <a:extLst>
              <a:ext uri="{FF2B5EF4-FFF2-40B4-BE49-F238E27FC236}">
                <a16:creationId xmlns:a16="http://schemas.microsoft.com/office/drawing/2014/main" id="{A7DE97B1-685F-C5D3-FE48-8D1A6119148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932044" y="1735483"/>
            <a:ext cx="2798973" cy="1655159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solidFill>
              <a:srgbClr val="173F7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nl-NL" sz="1200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D9BF6ED0-0827-B7DA-3CD4-050758A46A51}"/>
              </a:ext>
            </a:extLst>
          </p:cNvPr>
          <p:cNvSpPr/>
          <p:nvPr/>
        </p:nvSpPr>
        <p:spPr>
          <a:xfrm>
            <a:off x="0" y="7150813"/>
            <a:ext cx="10583863" cy="624762"/>
          </a:xfrm>
          <a:prstGeom prst="rect">
            <a:avLst/>
          </a:prstGeom>
          <a:solidFill>
            <a:srgbClr val="173F71"/>
          </a:solidFill>
          <a:ln>
            <a:solidFill>
              <a:srgbClr val="173F7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000" b="1" i="1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  Jobs </a:t>
            </a:r>
            <a:r>
              <a:rPr lang="nl-NL" sz="2000" b="1" i="1" dirty="0" err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to</a:t>
            </a:r>
            <a:r>
              <a:rPr lang="nl-NL" sz="2000" b="1" i="1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nl-NL" sz="2000" b="1" i="1" dirty="0" err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be</a:t>
            </a:r>
            <a:r>
              <a:rPr lang="nl-NL" sz="2000" b="1" i="1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nl-NL" sz="2000" b="1" i="1" dirty="0" err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Done</a:t>
            </a:r>
            <a:endParaRPr lang="nl-NL" sz="2000" b="1" i="1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DDB65163-5B6C-82A3-E0F6-2C78004758CF}"/>
              </a:ext>
            </a:extLst>
          </p:cNvPr>
          <p:cNvSpPr txBox="1"/>
          <p:nvPr/>
        </p:nvSpPr>
        <p:spPr>
          <a:xfrm>
            <a:off x="932044" y="439600"/>
            <a:ext cx="6703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b="1" i="1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Job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80A82F20-ABE1-F8AF-562B-B275AFEECC0F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3892444" y="439600"/>
            <a:ext cx="11384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b="1" i="1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Trigger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8285FF8D-B306-3C2B-B014-EEB318CE8A2C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6852844" y="439600"/>
            <a:ext cx="14125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b="1" i="1" dirty="0" err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Outcome</a:t>
            </a:r>
            <a:endParaRPr lang="nl-NL" sz="2000" b="1" i="1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6D898D33-0662-DC39-C627-73D0C132F8B6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932044" y="888166"/>
            <a:ext cx="253627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500" b="1" i="1" dirty="0" err="1">
                <a:solidFill>
                  <a:srgbClr val="A3DAF7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Describe</a:t>
            </a:r>
            <a:r>
              <a:rPr lang="nl-NL" sz="1500" b="1" i="1" dirty="0">
                <a:solidFill>
                  <a:srgbClr val="A3DAF7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nl-NL" sz="1500" b="1" i="1" dirty="0" err="1">
                <a:solidFill>
                  <a:srgbClr val="A3DAF7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the</a:t>
            </a:r>
            <a:r>
              <a:rPr lang="nl-NL" sz="1500" b="1" i="1" dirty="0">
                <a:solidFill>
                  <a:srgbClr val="A3DAF7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nl-NL" sz="1500" b="1" i="1" dirty="0" err="1">
                <a:solidFill>
                  <a:srgbClr val="A3DAF7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customers</a:t>
            </a:r>
            <a:endParaRPr lang="nl-NL" sz="1500" b="1" i="1" dirty="0">
              <a:solidFill>
                <a:srgbClr val="A3DAF7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r>
              <a:rPr lang="nl-NL" sz="1500" b="1" i="1" dirty="0" err="1">
                <a:solidFill>
                  <a:srgbClr val="A3DAF7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progress</a:t>
            </a:r>
            <a:r>
              <a:rPr lang="nl-NL" sz="1500" b="1" i="1" dirty="0">
                <a:solidFill>
                  <a:srgbClr val="A3DAF7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nl-NL" sz="1500" b="1" i="1" dirty="0" err="1">
                <a:solidFill>
                  <a:srgbClr val="A3DAF7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and</a:t>
            </a:r>
            <a:r>
              <a:rPr lang="nl-NL" sz="1500" b="1" i="1" dirty="0">
                <a:solidFill>
                  <a:srgbClr val="A3DAF7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nl-NL" sz="1500" b="1" i="1" dirty="0" err="1">
                <a:solidFill>
                  <a:srgbClr val="A3DAF7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struggle</a:t>
            </a:r>
            <a:r>
              <a:rPr lang="nl-NL" sz="1500" b="1" i="1" dirty="0">
                <a:solidFill>
                  <a:srgbClr val="A3DAF7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.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DDDF006F-35BD-6069-A5D2-C2B1ACD1A569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3892444" y="888166"/>
            <a:ext cx="2669320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500" b="1" i="1" dirty="0" err="1">
                <a:solidFill>
                  <a:srgbClr val="A3DAF7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What</a:t>
            </a:r>
            <a:r>
              <a:rPr lang="nl-NL" sz="1500" b="1" i="1" dirty="0">
                <a:solidFill>
                  <a:srgbClr val="A3DAF7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is </a:t>
            </a:r>
            <a:r>
              <a:rPr lang="nl-NL" sz="1500" b="1" i="1" dirty="0" err="1">
                <a:solidFill>
                  <a:srgbClr val="A3DAF7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the</a:t>
            </a:r>
            <a:r>
              <a:rPr lang="nl-NL" sz="1500" b="1" i="1" dirty="0">
                <a:solidFill>
                  <a:srgbClr val="A3DAF7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nl-NL" sz="1500" b="1" i="1" dirty="0" err="1">
                <a:solidFill>
                  <a:srgbClr val="A3DAF7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catalyst</a:t>
            </a:r>
            <a:endParaRPr lang="nl-NL" sz="1500" b="1" i="1" dirty="0">
              <a:solidFill>
                <a:srgbClr val="A3DAF7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r>
              <a:rPr lang="nl-NL" sz="1500" b="1" i="1" dirty="0" err="1">
                <a:solidFill>
                  <a:srgbClr val="A3DAF7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for</a:t>
            </a:r>
            <a:r>
              <a:rPr lang="nl-NL" sz="1500" b="1" i="1" dirty="0">
                <a:solidFill>
                  <a:srgbClr val="A3DAF7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nl-NL" sz="1500" b="1" i="1" dirty="0" err="1">
                <a:solidFill>
                  <a:srgbClr val="A3DAF7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them</a:t>
            </a:r>
            <a:r>
              <a:rPr lang="nl-NL" sz="1500" b="1" i="1" dirty="0">
                <a:solidFill>
                  <a:srgbClr val="A3DAF7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nl-NL" sz="1500" b="1" i="1" dirty="0" err="1">
                <a:solidFill>
                  <a:srgbClr val="A3DAF7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trying</a:t>
            </a:r>
            <a:r>
              <a:rPr lang="nl-NL" sz="1500" b="1" i="1" dirty="0">
                <a:solidFill>
                  <a:srgbClr val="A3DAF7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nl-NL" sz="1500" b="1" i="1" dirty="0" err="1">
                <a:solidFill>
                  <a:srgbClr val="A3DAF7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to</a:t>
            </a:r>
            <a:r>
              <a:rPr lang="nl-NL" sz="1500" b="1" i="1" dirty="0">
                <a:solidFill>
                  <a:srgbClr val="A3DAF7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nl-NL" sz="1500" b="1" i="1" dirty="0" err="1">
                <a:solidFill>
                  <a:srgbClr val="A3DAF7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solve</a:t>
            </a:r>
            <a:r>
              <a:rPr lang="nl-NL" sz="1500" b="1" i="1" dirty="0">
                <a:solidFill>
                  <a:srgbClr val="A3DAF7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nl-NL" sz="1500" b="1" i="1" dirty="0" err="1">
                <a:solidFill>
                  <a:srgbClr val="A3DAF7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it</a:t>
            </a:r>
            <a:endParaRPr lang="nl-NL" sz="1500" b="1" i="1" dirty="0">
              <a:solidFill>
                <a:srgbClr val="A3DAF7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r>
              <a:rPr lang="nl-NL" sz="1500" b="1" i="1" dirty="0" err="1">
                <a:solidFill>
                  <a:srgbClr val="A3DAF7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now</a:t>
            </a:r>
            <a:r>
              <a:rPr lang="nl-NL" sz="1500" b="1" i="1" dirty="0">
                <a:solidFill>
                  <a:srgbClr val="A3DAF7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?</a:t>
            </a: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27BDE51E-272E-8919-7C44-E432C52AFCFB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6852844" y="888166"/>
            <a:ext cx="281679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500" b="1" i="1" dirty="0" err="1">
                <a:solidFill>
                  <a:srgbClr val="A3DAF7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What</a:t>
            </a:r>
            <a:r>
              <a:rPr lang="nl-NL" sz="1500" b="1" i="1" dirty="0">
                <a:solidFill>
                  <a:srgbClr val="A3DAF7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nl-NL" sz="1500" b="1" i="1" dirty="0" err="1">
                <a:solidFill>
                  <a:srgbClr val="A3DAF7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will</a:t>
            </a:r>
            <a:r>
              <a:rPr lang="nl-NL" sz="1500" b="1" i="1" dirty="0">
                <a:solidFill>
                  <a:srgbClr val="A3DAF7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nl-NL" sz="1500" b="1" i="1" dirty="0" err="1">
                <a:solidFill>
                  <a:srgbClr val="A3DAF7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their</a:t>
            </a:r>
            <a:r>
              <a:rPr lang="nl-NL" sz="1500" b="1" i="1" dirty="0">
                <a:solidFill>
                  <a:srgbClr val="A3DAF7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life look like</a:t>
            </a:r>
          </a:p>
          <a:p>
            <a:r>
              <a:rPr lang="nl-NL" sz="1500" b="1" i="1" dirty="0" err="1">
                <a:solidFill>
                  <a:srgbClr val="A3DAF7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If</a:t>
            </a:r>
            <a:r>
              <a:rPr lang="nl-NL" sz="1500" b="1" i="1" dirty="0">
                <a:solidFill>
                  <a:srgbClr val="A3DAF7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nl-NL" sz="1500" b="1" i="1" dirty="0" err="1">
                <a:solidFill>
                  <a:srgbClr val="A3DAF7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they</a:t>
            </a:r>
            <a:r>
              <a:rPr lang="nl-NL" sz="1500" b="1" i="1" dirty="0">
                <a:solidFill>
                  <a:srgbClr val="A3DAF7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fix </a:t>
            </a:r>
            <a:r>
              <a:rPr lang="nl-NL" sz="1500" b="1" i="1" dirty="0" err="1">
                <a:solidFill>
                  <a:srgbClr val="A3DAF7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it</a:t>
            </a:r>
            <a:r>
              <a:rPr lang="nl-NL" sz="1500" b="1" i="1" dirty="0">
                <a:solidFill>
                  <a:srgbClr val="A3DAF7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?</a:t>
            </a:r>
          </a:p>
        </p:txBody>
      </p:sp>
      <p:sp>
        <p:nvSpPr>
          <p:cNvPr id="29" name="Rechthoek: afgeronde hoeken 28">
            <a:extLst>
              <a:ext uri="{FF2B5EF4-FFF2-40B4-BE49-F238E27FC236}">
                <a16:creationId xmlns:a16="http://schemas.microsoft.com/office/drawing/2014/main" id="{6DD006C3-2581-2220-F113-991A0F178EF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932662" y="3516584"/>
            <a:ext cx="2798973" cy="1655159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solidFill>
              <a:srgbClr val="173F7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nl-NL" sz="1200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endParaRPr lang="nl-NL" sz="1200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endParaRPr lang="nl-NL" sz="1200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1" name="Rechthoek: afgeronde hoeken 30">
            <a:extLst>
              <a:ext uri="{FF2B5EF4-FFF2-40B4-BE49-F238E27FC236}">
                <a16:creationId xmlns:a16="http://schemas.microsoft.com/office/drawing/2014/main" id="{CF58A496-B310-ABD1-888E-0CE29FBC003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933280" y="5286578"/>
            <a:ext cx="2798973" cy="1655159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solidFill>
              <a:srgbClr val="173F7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nl-NL" sz="1200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6" name="Rechthoek: afgeronde hoeken 55">
            <a:extLst>
              <a:ext uri="{FF2B5EF4-FFF2-40B4-BE49-F238E27FC236}">
                <a16:creationId xmlns:a16="http://schemas.microsoft.com/office/drawing/2014/main" id="{EF17CCA1-D901-9D4D-7575-A3F38D268A4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1" y="7130207"/>
            <a:ext cx="10583863" cy="45719"/>
          </a:xfrm>
          <a:prstGeom prst="roundRect">
            <a:avLst>
              <a:gd name="adj" fmla="val 0"/>
            </a:avLst>
          </a:prstGeom>
          <a:solidFill>
            <a:srgbClr val="EA9010"/>
          </a:solidFill>
          <a:ln>
            <a:solidFill>
              <a:srgbClr val="EA90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3" name="Rechthoek: afgeronde hoeken 52">
            <a:extLst>
              <a:ext uri="{FF2B5EF4-FFF2-40B4-BE49-F238E27FC236}">
                <a16:creationId xmlns:a16="http://schemas.microsoft.com/office/drawing/2014/main" id="{BEA03585-3C0D-620E-764A-67F39B34839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892444" y="1735483"/>
            <a:ext cx="2798973" cy="1655159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solidFill>
              <a:srgbClr val="173F7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nl-NL" sz="1200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4" name="Rechthoek: afgeronde hoeken 53">
            <a:extLst>
              <a:ext uri="{FF2B5EF4-FFF2-40B4-BE49-F238E27FC236}">
                <a16:creationId xmlns:a16="http://schemas.microsoft.com/office/drawing/2014/main" id="{94E9887F-6BB8-AAAA-0A1D-7E4E65B87DE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893062" y="3516584"/>
            <a:ext cx="2798973" cy="1655159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solidFill>
              <a:srgbClr val="173F7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nl-NL" sz="1200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endParaRPr lang="nl-NL" sz="1200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endParaRPr lang="nl-NL" sz="1200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5" name="Rechthoek: afgeronde hoeken 54">
            <a:extLst>
              <a:ext uri="{FF2B5EF4-FFF2-40B4-BE49-F238E27FC236}">
                <a16:creationId xmlns:a16="http://schemas.microsoft.com/office/drawing/2014/main" id="{CC5D312B-A497-975B-091D-5C4048E3138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896213" y="5286578"/>
            <a:ext cx="2798973" cy="1655159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solidFill>
              <a:srgbClr val="173F7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nl-NL" sz="1200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7" name="Rechthoek: afgeronde hoeken 56">
            <a:extLst>
              <a:ext uri="{FF2B5EF4-FFF2-40B4-BE49-F238E27FC236}">
                <a16:creationId xmlns:a16="http://schemas.microsoft.com/office/drawing/2014/main" id="{7D5B055F-9575-6AEB-8BE9-4CBC7668B1E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852844" y="1735483"/>
            <a:ext cx="2798973" cy="1655159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solidFill>
              <a:srgbClr val="173F7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nl-NL" sz="1200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8" name="Rechthoek: afgeronde hoeken 57">
            <a:extLst>
              <a:ext uri="{FF2B5EF4-FFF2-40B4-BE49-F238E27FC236}">
                <a16:creationId xmlns:a16="http://schemas.microsoft.com/office/drawing/2014/main" id="{743BA577-E71F-B6D7-0A6B-6448B49C6FB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853462" y="3499094"/>
            <a:ext cx="2798973" cy="1655159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solidFill>
              <a:srgbClr val="173F7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nl-NL" sz="1200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endParaRPr lang="nl-NL" sz="1200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endParaRPr lang="nl-NL" sz="1200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9" name="Rechthoek: afgeronde hoeken 58">
            <a:extLst>
              <a:ext uri="{FF2B5EF4-FFF2-40B4-BE49-F238E27FC236}">
                <a16:creationId xmlns:a16="http://schemas.microsoft.com/office/drawing/2014/main" id="{28C60ACD-CF40-BD11-4C5E-BEBE824CD85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856613" y="5286578"/>
            <a:ext cx="2798973" cy="1655159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solidFill>
              <a:srgbClr val="173F7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nl-NL" sz="1200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pic>
        <p:nvPicPr>
          <p:cNvPr id="2" name="Graphic 8">
            <a:extLst>
              <a:ext uri="{FF2B5EF4-FFF2-40B4-BE49-F238E27FC236}">
                <a16:creationId xmlns:a16="http://schemas.microsoft.com/office/drawing/2014/main" id="{F45C3594-AAE1-FC5D-F3FA-1E5C324DFE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787211" y="7306628"/>
            <a:ext cx="1585373" cy="338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0207373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38</Words>
  <Application>Microsoft Office PowerPoint</Application>
  <PresentationFormat>Aangepast</PresentationFormat>
  <Paragraphs>14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4" baseType="lpstr">
      <vt:lpstr>Arial</vt:lpstr>
      <vt:lpstr>Poppins</vt:lpstr>
      <vt:lpstr>Simple Light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Mark Edens</dc:creator>
  <cp:lastModifiedBy>Mark Edens</cp:lastModifiedBy>
  <cp:revision>3</cp:revision>
  <dcterms:modified xsi:type="dcterms:W3CDTF">2023-01-20T11:55:43Z</dcterms:modified>
</cp:coreProperties>
</file>